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3"/>
  </p:notesMasterIdLst>
  <p:sldIdLst>
    <p:sldId id="271" r:id="rId2"/>
    <p:sldId id="272" r:id="rId3"/>
    <p:sldId id="273" r:id="rId4"/>
    <p:sldId id="274" r:id="rId5"/>
    <p:sldId id="275" r:id="rId6"/>
    <p:sldId id="276" r:id="rId7"/>
    <p:sldId id="277" r:id="rId8"/>
    <p:sldId id="278" r:id="rId9"/>
    <p:sldId id="279" r:id="rId10"/>
    <p:sldId id="280" r:id="rId11"/>
    <p:sldId id="281" r:id="rId12"/>
    <p:sldId id="282" r:id="rId13"/>
    <p:sldId id="283" r:id="rId14"/>
    <p:sldId id="284" r:id="rId15"/>
    <p:sldId id="285" r:id="rId16"/>
    <p:sldId id="286" r:id="rId17"/>
    <p:sldId id="287" r:id="rId18"/>
    <p:sldId id="288" r:id="rId19"/>
    <p:sldId id="289" r:id="rId20"/>
    <p:sldId id="290" r:id="rId21"/>
    <p:sldId id="291"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108" d="100"/>
          <a:sy n="108" d="100"/>
        </p:scale>
        <p:origin x="-78" y="-144"/>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DABC6A5-B651-4405-BBD4-29BC2A35FC8E}" type="datetimeFigureOut">
              <a:rPr lang="en-US" smtClean="0"/>
              <a:t>11/4/2014</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62A6C89-5AF6-45CF-9DC5-8C0BFAF89F6B}" type="slidenum">
              <a:rPr lang="en-US" smtClean="0"/>
              <a:t>‹#›</a:t>
            </a:fld>
            <a:endParaRPr lang="en-US"/>
          </a:p>
        </p:txBody>
      </p:sp>
    </p:spTree>
    <p:extLst>
      <p:ext uri="{BB962C8B-B14F-4D97-AF65-F5344CB8AC3E}">
        <p14:creationId xmlns:p14="http://schemas.microsoft.com/office/powerpoint/2010/main" val="2269381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Tree>
    <p:extLst>
      <p:ext uri="{BB962C8B-B14F-4D97-AF65-F5344CB8AC3E}">
        <p14:creationId xmlns:p14="http://schemas.microsoft.com/office/powerpoint/2010/main" val="3971777256"/>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Standar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Tree>
    <p:extLst>
      <p:ext uri="{BB962C8B-B14F-4D97-AF65-F5344CB8AC3E}">
        <p14:creationId xmlns:p14="http://schemas.microsoft.com/office/powerpoint/2010/main" val="1629883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Process Skill">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76655" y="428017"/>
            <a:ext cx="8229600" cy="5749047"/>
          </a:xfrm>
          <a:prstGeom prst="rect">
            <a:avLst/>
          </a:prstGeom>
        </p:spPr>
        <p:txBody>
          <a:bodyPr>
            <a:normAutofit/>
          </a:bodyPr>
          <a:lstStyle>
            <a:lvl1pPr marL="0" indent="0" algn="l">
              <a:lnSpc>
                <a:spcPct val="150000"/>
              </a:lnSpc>
              <a:buNone/>
              <a:defRPr sz="4400">
                <a:latin typeface="Comic Sans MS" panose="030F0702030302020204" pitchFamily="66"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endParaRPr lang="en-US" dirty="0"/>
          </a:p>
        </p:txBody>
      </p:sp>
      <p:sp>
        <p:nvSpPr>
          <p:cNvPr id="4" name="Date Placeholder 3"/>
          <p:cNvSpPr>
            <a:spLocks noGrp="1"/>
          </p:cNvSpPr>
          <p:nvPr>
            <p:ph type="dt" sz="half" idx="10"/>
          </p:nvPr>
        </p:nvSpPr>
        <p:spPr/>
        <p:txBody>
          <a:bodyPr/>
          <a:lstStyle>
            <a:lvl1pPr>
              <a:defRPr>
                <a:solidFill>
                  <a:schemeClr val="tx1"/>
                </a:solidFill>
              </a:defRPr>
            </a:lvl1pPr>
          </a:lstStyle>
          <a:p>
            <a:r>
              <a:rPr lang="en-US" smtClean="0"/>
              <a:t>October 2014</a:t>
            </a:r>
            <a:endParaRPr lang="en-US" dirty="0"/>
          </a:p>
        </p:txBody>
      </p:sp>
      <p:sp>
        <p:nvSpPr>
          <p:cNvPr id="5" name="Footer Placeholder 4"/>
          <p:cNvSpPr>
            <a:spLocks noGrp="1"/>
          </p:cNvSpPr>
          <p:nvPr>
            <p:ph type="ftr" sz="quarter" idx="11"/>
          </p:nvPr>
        </p:nvSpPr>
        <p:spPr>
          <a:xfrm>
            <a:off x="2999767" y="6356351"/>
            <a:ext cx="3086100" cy="365125"/>
          </a:xfrm>
        </p:spPr>
        <p:txBody>
          <a:bodyPr/>
          <a:lstStyle>
            <a:lvl1pPr>
              <a:defRPr>
                <a:solidFill>
                  <a:schemeClr val="tx1"/>
                </a:solidFill>
              </a:defRPr>
            </a:lvl1pPr>
          </a:lstStyle>
          <a:p>
            <a:r>
              <a:rPr lang="en-US" smtClean="0"/>
              <a:t>Elementary Science - 3rd Grade</a:t>
            </a:r>
            <a:endParaRPr lang="en-US" dirty="0"/>
          </a:p>
        </p:txBody>
      </p:sp>
      <p:sp>
        <p:nvSpPr>
          <p:cNvPr id="6" name="Date Placeholder 3"/>
          <p:cNvSpPr txBox="1">
            <a:spLocks/>
          </p:cNvSpPr>
          <p:nvPr userDrawn="1"/>
        </p:nvSpPr>
        <p:spPr>
          <a:xfrm>
            <a:off x="6648855" y="6356351"/>
            <a:ext cx="2057400" cy="365125"/>
          </a:xfrm>
          <a:prstGeom prst="rect">
            <a:avLst/>
          </a:prstGeom>
        </p:spPr>
        <p:txBody>
          <a:bodyPr vert="horz" lIns="91440" tIns="45720" rIns="91440" bIns="45720" rtlCol="0" anchor="ctr"/>
          <a:lstStyle>
            <a:defPPr>
              <a:defRPr lang="en-US"/>
            </a:defPPr>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dirty="0" smtClean="0"/>
              <a:t>Process Skill</a:t>
            </a:r>
            <a:endParaRPr lang="en-US" dirty="0"/>
          </a:p>
        </p:txBody>
      </p:sp>
    </p:spTree>
    <p:extLst>
      <p:ext uri="{BB962C8B-B14F-4D97-AF65-F5344CB8AC3E}">
        <p14:creationId xmlns:p14="http://schemas.microsoft.com/office/powerpoint/2010/main" val="145905481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smtClean="0"/>
              <a:t>October 2014</a:t>
            </a:r>
            <a:endParaRPr lang="en-US" dirty="0"/>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smtClean="0"/>
              <a:t>Elementary Science - 3rd Grade</a:t>
            </a:r>
            <a:endParaRPr lang="en-US" dirty="0"/>
          </a:p>
        </p:txBody>
      </p:sp>
      <p:sp>
        <p:nvSpPr>
          <p:cNvPr id="7" name="Subtitle 2"/>
          <p:cNvSpPr txBox="1">
            <a:spLocks/>
          </p:cNvSpPr>
          <p:nvPr userDrawn="1"/>
        </p:nvSpPr>
        <p:spPr>
          <a:xfrm>
            <a:off x="476655" y="428017"/>
            <a:ext cx="8229600" cy="5749047"/>
          </a:xfrm>
          <a:prstGeom prst="rect">
            <a:avLst/>
          </a:prstGeom>
        </p:spPr>
        <p:txBody>
          <a:bodyPr>
            <a:normAutofit/>
          </a:bodyPr>
          <a:lstStyle>
            <a:lvl1pPr marL="0" indent="0" algn="l" defTabSz="914400" rtl="0" eaLnBrk="1" latinLnBrk="0" hangingPunct="1">
              <a:lnSpc>
                <a:spcPct val="90000"/>
              </a:lnSpc>
              <a:spcBef>
                <a:spcPts val="1000"/>
              </a:spcBef>
              <a:buFont typeface="Arial" panose="020B0604020202020204" pitchFamily="34" charset="0"/>
              <a:buNone/>
              <a:defRPr sz="3600" kern="1200">
                <a:solidFill>
                  <a:schemeClr val="tx1"/>
                </a:solidFill>
                <a:latin typeface="Comic Sans MS" panose="030F0702030302020204" pitchFamily="66" charset="0"/>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endParaRPr lang="en-US" dirty="0"/>
          </a:p>
        </p:txBody>
      </p:sp>
    </p:spTree>
    <p:extLst>
      <p:ext uri="{BB962C8B-B14F-4D97-AF65-F5344CB8AC3E}">
        <p14:creationId xmlns:p14="http://schemas.microsoft.com/office/powerpoint/2010/main" val="148053184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iming>
    <p:tnLst>
      <p:par>
        <p:cTn id="1" dur="indefinite" restart="never" nodeType="tmRoot"/>
      </p:par>
    </p:tnLst>
  </p:timing>
  <p:hf sldNum="0" hdr="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0" indent="0" algn="l" defTabSz="914400" rtl="0" eaLnBrk="1" latinLnBrk="0" hangingPunct="1">
        <a:lnSpc>
          <a:spcPct val="90000"/>
        </a:lnSpc>
        <a:spcBef>
          <a:spcPts val="1000"/>
        </a:spcBef>
        <a:buFont typeface="Arial" panose="020B0604020202020204" pitchFamily="34" charset="0"/>
        <a:buNone/>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measure, test, and record physical properties of matter, including temperature, mass, magnetism, and the ability to sink or float.[3.5A]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443602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and compare different landforms, including mountains, hills, valleys, and plains.[3.7C]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7038552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explore the characteristics of natural resources that make them useful in products and materials such as clothing and furniture and how resources may be conserved.[3.7D]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6302354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observe, measure, record, and compare day-to-day weather changes in different locations at the same time that include air temperature, wind direction, and precipitation.[3.8A]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27703150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describe and illustrate the Sun as a star composed of gases that provides light and heat energy for the water cycle.[3.8B]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21356005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construct models that demonstrate the relationship of the Sun, Earth, and Moon, including orbits and positions.[3.8C]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810356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identify the planets in Earth's solar system and their position in relation to the Sun.[3.8D]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406620445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observe and describe the physical characteristics of environments and how they support populations and communities within an ecosystem.[3.9A]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60819609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identify and describe the flow of energy in a food chain and predict how changes in a food chain affect the ecosystem such as removal of frogs from a pond or bees from a field.[3.9B]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87583309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describe environmental changes such as floods and droughts where some organisms thrive and others perish or move to new locations.[3.9C]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67110280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how structures and functions of plants and animals allow them to survive in a particular environment.[3.10A]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41375342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92500"/>
          </a:bodyPr>
          <a:lstStyle/>
          <a:p>
            <a:r>
              <a:rPr lang="en-US" dirty="0"/>
              <a:t>describe and classify samples of matter as solids, liquids, and gases and demonstrate that solids have a definite shape and that liquids and gases take the shape of their container.[3.5B]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81547050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fontScale="77500" lnSpcReduction="20000"/>
          </a:bodyPr>
          <a:lstStyle/>
          <a:p>
            <a:r>
              <a:rPr lang="en-US" dirty="0"/>
              <a:t>explore that some characteristics of organisms are inherited such as the number of limbs on an animal or flower color and recognize that some behaviors are learned in response to living in a certain environment such as animals using tools to get food.[3.10B]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591258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a:t>investigate and compare how animals and plants undergo a series of orderly changes in their diverse life cycles such as tomato plants, frogs, and lady bugs.[3.10C]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7175442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predict, observe, and record changes in the state of matter caused by heating or cooling.[3.5C]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22414952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and recognize that a mixture is created when two materials are combined such as gravel and sand and metal and plastic paper clips.[3.5D]</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3287351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different forms of energy, including mechanical, light, sound, and heat / thermal in everyday life.[3.6A]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98351934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normAutofit lnSpcReduction="10000"/>
          </a:bodyPr>
          <a:lstStyle/>
          <a:p>
            <a:r>
              <a:rPr lang="en-US" dirty="0"/>
              <a:t>demonstrate and observe how position and motion can be changed by pushing and pulling objects to show work being done such as swings, balls, pulleys, and wagons.[3.6B]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66088269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observe forces such as magnetism and gravity acting on objects.[3.6C]</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1998228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explore and record how soils are formed by weathering of rock and the decomposition of plant and animal remains.[3.7A]</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341595433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ubtitle 1"/>
          <p:cNvSpPr>
            <a:spLocks noGrp="1"/>
          </p:cNvSpPr>
          <p:nvPr>
            <p:ph type="subTitle" idx="1"/>
          </p:nvPr>
        </p:nvSpPr>
        <p:spPr/>
        <p:txBody>
          <a:bodyPr/>
          <a:lstStyle/>
          <a:p>
            <a:r>
              <a:rPr lang="en-US" dirty="0"/>
              <a:t>investigate rapid changes in Earth's surface such as volcanic eruptions, earthquakes, and landslides.[3.7B]</a:t>
            </a:r>
          </a:p>
        </p:txBody>
      </p:sp>
      <p:sp>
        <p:nvSpPr>
          <p:cNvPr id="3" name="Date Placeholder 2"/>
          <p:cNvSpPr>
            <a:spLocks noGrp="1"/>
          </p:cNvSpPr>
          <p:nvPr>
            <p:ph type="dt" sz="half" idx="10"/>
          </p:nvPr>
        </p:nvSpPr>
        <p:spPr/>
        <p:txBody>
          <a:bodyPr/>
          <a:lstStyle/>
          <a:p>
            <a:r>
              <a:rPr lang="en-US" smtClean="0"/>
              <a:t>October 2014</a:t>
            </a:r>
            <a:endParaRPr lang="en-US" dirty="0"/>
          </a:p>
        </p:txBody>
      </p:sp>
      <p:sp>
        <p:nvSpPr>
          <p:cNvPr id="4" name="Footer Placeholder 3"/>
          <p:cNvSpPr>
            <a:spLocks noGrp="1"/>
          </p:cNvSpPr>
          <p:nvPr>
            <p:ph type="ftr" sz="quarter" idx="11"/>
          </p:nvPr>
        </p:nvSpPr>
        <p:spPr/>
        <p:txBody>
          <a:bodyPr/>
          <a:lstStyle/>
          <a:p>
            <a:r>
              <a:rPr lang="en-US" smtClean="0"/>
              <a:t>Elementary Science - 3rd Grade</a:t>
            </a:r>
            <a:endParaRPr lang="en-US" dirty="0"/>
          </a:p>
        </p:txBody>
      </p:sp>
    </p:spTree>
    <p:extLst>
      <p:ext uri="{BB962C8B-B14F-4D97-AF65-F5344CB8AC3E}">
        <p14:creationId xmlns:p14="http://schemas.microsoft.com/office/powerpoint/2010/main" val="1589263344"/>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TotalTime>
  <Words>686</Words>
  <Application>Microsoft Office PowerPoint</Application>
  <PresentationFormat>On-screen Show (4:3)</PresentationFormat>
  <Paragraphs>63</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Caviness, Crysten</dc:creator>
  <cp:lastModifiedBy>Internal User</cp:lastModifiedBy>
  <cp:revision>8</cp:revision>
  <dcterms:created xsi:type="dcterms:W3CDTF">2014-10-20T16:17:28Z</dcterms:created>
  <dcterms:modified xsi:type="dcterms:W3CDTF">2014-11-04T17:36:24Z</dcterms:modified>
</cp:coreProperties>
</file>